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6" r:id="rId9"/>
    <p:sldId id="264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151B-BE0E-4620-985B-5526A757A748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15D06-C930-4E74-85CB-259C36577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 ОКАЗАНИЯ ГОСУДАРСТВЕННЫХ УСЛУГ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848872" cy="17526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КГУ «Школа-лицей №4 отдела образования города Рудного» Управления образования акимата Костанайской области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3861048"/>
            <a:ext cx="7848872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понедельник – пятница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09.00 до 18.30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(перерыв с 13.00 до 14.30)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заявление;</a:t>
            </a:r>
          </a:p>
          <a:p>
            <a:pPr marL="261938" indent="-261938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документ, удостоверяющий личность либо электронный документ из сервиса цифровых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документов (требуется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идентификации личности);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копия свидетельства о рождении ребенка,   либо родившегося за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пределами</a:t>
            </a:r>
          </a:p>
          <a:p>
            <a:pPr indent="-168275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Казахстан;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копия свидетельства о заключении или расторжении брака ,  либо за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пределами</a:t>
            </a:r>
          </a:p>
          <a:p>
            <a:pPr indent="-80963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Казахстан;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копия документа, подтверждающего статус: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234514"/>
            <a:ext cx="8352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бесплатного и льготного питания отдельным категориям обучающихся и воспитанников в общеобразовательных школах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005840"/>
          <a:ext cx="8568952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Прием документов и зачисление в организации образования, независимо от ведомственной подчиненности, для обучения по общеобразовательным программам начального, основного среднего, общего среднего образования</a:t>
                      </a:r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ШЕВЦОВА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Н.А.,  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секретарь</a:t>
                      </a:r>
                    </a:p>
                    <a:p>
                      <a:pPr algn="l"/>
                      <a:r>
                        <a:rPr lang="ru-RU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этаж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приёмная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«Выдача дубликатов документов об основном среднем, общем среднем образовании»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ШЕВЦОВА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Н.А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 секретарь</a:t>
                      </a:r>
                    </a:p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этаж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приёмная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«Прием документов для организации индивидуального бесплатного обучения на дому детей, которые по состоянию здоровья в течение длительного времени не могут посещать организации начального, основного среднего, общего среднего образования»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ПЕТРОВСКАЯ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И.В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заместитель директора по УВР</a:t>
                      </a:r>
                    </a:p>
                    <a:p>
                      <a:pPr algn="l"/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этаж – 217 кабинет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«Выдача разрешения на обучение в форме экстерната в организациях основного среднего, общего среднего образования»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ФИЛИППОВА Е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.В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заместитель директора по УВР</a:t>
                      </a:r>
                    </a:p>
                    <a:p>
                      <a:pPr algn="l"/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этаж – 217 кабинет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44624"/>
            <a:ext cx="83529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Ответственные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лица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исполнение стандартов оказания государственных услуг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2021-2022 учебном году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404664"/>
          <a:ext cx="8568952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kk-KZ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Прием документов и выдача направлений на предоставление отдыха детям из малообеспеченных семей в загородных и пришкольных лагерях</a:t>
                      </a:r>
                      <a:r>
                        <a:rPr lang="kk-KZ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ПЛАТОНОВ Д.А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социальный педагог</a:t>
                      </a:r>
                    </a:p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этаж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кабинет социального педагога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«Прием документов для прохождения аттестации на присвоение (подтверждение) квалификационных категорий педагогическим работникам и приравненным к ним лицам республиканских подведомственных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послесреднего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образования»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АЛЬБЕКОВА М.Т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заместитель директора по УВР</a:t>
                      </a:r>
                    </a:p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этаж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217 кабинет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4383">
                <a:tc>
                  <a:txBody>
                    <a:bodyPr/>
                    <a:lstStyle/>
                    <a:p>
                      <a:pPr algn="just"/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Предоставление бесплатного и льготного питания отдельным категориям обучающихся и воспитанников в общеобразовательных школах»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ПЛАТОНОВ Д.А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., социальный педагог</a:t>
                      </a:r>
                    </a:p>
                    <a:p>
                      <a:pPr algn="l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этаж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кабинет социального педагога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государственной услуги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портале</a:t>
            </a:r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заявление родителей или иных законных представителей согласно форме приложения 1;</a:t>
            </a: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медицинские справки: формы № 065/у о состоянии здоровья, формы № 026/у-3, "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Паспорт здоровья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ребенка" </a:t>
            </a: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цифровая фотография ребенка размером 3х4 см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1" u="sng" dirty="0" err="1">
                <a:latin typeface="Times New Roman" pitchFamily="18" charset="0"/>
                <a:cs typeface="Times New Roman" pitchFamily="18" charset="0"/>
              </a:rPr>
              <a:t>услугодателю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1" u="sng" dirty="0" err="1">
                <a:latin typeface="Times New Roman" pitchFamily="18" charset="0"/>
                <a:cs typeface="Times New Roman" pitchFamily="18" charset="0"/>
              </a:rPr>
              <a:t>бумажно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заявление родителей или иных законных представителей согласно форме приложения 1;</a:t>
            </a: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документ, удостоверяющий личность (оригинал требуется для идентификации,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который возвращается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услугополучателю),</a:t>
            </a: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медицинские справки: формы № 065/у о состоянии здоровья, формы № 026/у-3, "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Паспорт здоровья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ребенка" </a:t>
            </a:r>
          </a:p>
          <a:p>
            <a:pPr lvl="0">
              <a:buFont typeface="+mj-lt"/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фотографии ребенка размером 3х4 см в количестве 2 штук.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260648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Приём документов в первый класс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1 апреля по 31 июля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Скан-копия свидетельства о рождении (в случае рождения до 2008 года) с документом, удостоверяющим личность (паспорт) родителя (законного представителя) несовершеннолетнего ребенка, или документом, удостоверяющим личность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услугополучателя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(требуется для идентификации личности)</a:t>
            </a:r>
          </a:p>
          <a:p>
            <a:pPr marL="457200" indent="-45720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    ЭЦП (электронная цифровая подпись)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260648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Выдача дубликатов документов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постоянно</a:t>
            </a:r>
            <a:endParaRPr kumimoji="0" lang="ru-RU" sz="240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услуги: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Заявление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 произвольной форме)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врачебно-консультационной комиссии с рекомендацией по обучению на дому.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75983"/>
            <a:ext cx="8352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документов для организации индивидуального бесплатного обучения на дому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течение учебного года</a:t>
            </a:r>
            <a:endParaRPr kumimoji="0" lang="ru-RU" sz="240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5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заявление в форме электронного запроса, подписанного ЭЦП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услугополучателя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согласно приложению 4 к настоящим Правилам;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электронное заключение врачебно-консультационной комиссии, форма 035-1/у, утвержденная приказом исполняющего обязанности Министра здравоохранения Республики Казахстан от 23 ноября 2010 года № 907 "Об утверждении форм первичной медицинской документации организаций здравоохранения" - для обучающихся, не имеющих возможность посещать организации образования по состоянию здоровья;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электронные табеля успеваемости – для обучающихся, имеющих оценки "4" и "5" по всем изученным предметам на протяжении всего периода обучения;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электронная справка о временном проживании за рубежом родителей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услугополучателя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лиц, их заменяющих, в случае выезда обучающегося с родителями или лиц их заменяющих за рубеж;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электронный документ на имя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услугополучателя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его обучение за рубежом, в случае выезда обучающегося за рубеж без сопровождения родителей или лиц их заменяющих.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121856"/>
            <a:ext cx="83529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Выдача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разрешения на обучение в форме экстерната в организациях основного среднего, общего среднего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3632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234514"/>
            <a:ext cx="8352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Выдача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направлений на предоставление отдыха детям из малообеспеченных семей в загородных и пришкольных лагерях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2627034"/>
            <a:ext cx="83529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заявление;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документ, удостоверяющий личность либо электронный документ из сервиса цифровых документов (требуется для идентификации личности);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копия свидетельства о рождении ребенка, либо родившегося за пределами Республики Казахстан;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копия свидетельства о заключении или расторжении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брака,либо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пределами Республики Казахстан;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медицинская справка на школьника, отъезжающего в оздоровительный лагерь в соответствии с формой № 071/у в соответствии с формой, утвержденной приказом исполняющего обязанности Министра здравоохранения Республики Казахстан "Об утверждении форм учетной документации в области здравоохранения" от 30 октября 2020 года.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 копия документа, подтверждающего статус.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93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документов необходимых для оказания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государственной услуги: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заявление;</a:t>
            </a:r>
          </a:p>
          <a:p>
            <a:pPr marL="0" indent="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документ, удостоверяющий личность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услугополучателя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(требуется для идентификации личности)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диплома об образовании;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копия документа о прохождении курсов переподготовки (при наличии);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копия документа, подтверждающего трудовую деятельность работника;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копия удостоверения о ранее присвоенной квалификационной категории (кроме педагогических работников, перешедших из организации высшего образования и не имеющих квалификационных категорий);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сертификат о прохождении курсов повышения квалификации по программам, согласованным с уполномоченным органом в области образования;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документ о прохождении национального квалификационного тестирования;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документы, подтверждающие достижения обучающихся/воспитанников;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документы, подтверждающие профессиональные достижения и обобщение опыта;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листы наблюдения уроков-занятий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12) Дополнительно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-показатели качества знаний обучающихся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 Для педагогов организаций дошкольного воспитания и обучения-показатели сформированности умений и навыков;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 Для педагогов организаций дополнительного образования – показатели освоения выбранной образовательной программы обучающимися, воспитанниками.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75983"/>
            <a:ext cx="8352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Государственная услуга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документов для прохождения аттестации на присвоение (подтверждение) квалификационных категорий педагогическим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работникам…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811</Words>
  <Application>Microsoft Office PowerPoint</Application>
  <PresentationFormat>Экран (4:3)</PresentationFormat>
  <Paragraphs>97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ГРАФИК ОКАЗАНИЯ ГОСУДАРСТВЕННЫХ УСЛУГ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 ОКАЗАНИЯ ГОСУДАРСТВЕННЫХ УСЛУГ</dc:title>
  <dc:creator>Пользователь</dc:creator>
  <cp:lastModifiedBy>Пользователь</cp:lastModifiedBy>
  <cp:revision>21</cp:revision>
  <dcterms:created xsi:type="dcterms:W3CDTF">2022-04-28T14:00:23Z</dcterms:created>
  <dcterms:modified xsi:type="dcterms:W3CDTF">2022-04-29T11:12:58Z</dcterms:modified>
</cp:coreProperties>
</file>